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7" r:id="rId3"/>
    <p:sldId id="764" r:id="rId4"/>
    <p:sldId id="745" r:id="rId5"/>
    <p:sldId id="755" r:id="rId6"/>
    <p:sldId id="759" r:id="rId7"/>
    <p:sldId id="259" r:id="rId8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26B5"/>
    <a:srgbClr val="5F5F5F"/>
    <a:srgbClr val="777777"/>
    <a:srgbClr val="DDDDDD"/>
    <a:srgbClr val="FFFF99"/>
    <a:srgbClr val="CCFF99"/>
    <a:srgbClr val="C0C0C0"/>
    <a:srgbClr val="96969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21" autoAdjust="0"/>
    <p:restoredTop sz="94291" autoAdjust="0"/>
  </p:normalViewPr>
  <p:slideViewPr>
    <p:cSldViewPr snapToGrid="0">
      <p:cViewPr varScale="1">
        <p:scale>
          <a:sx n="63" d="100"/>
          <a:sy n="63" d="100"/>
        </p:scale>
        <p:origin x="1431" y="39"/>
      </p:cViewPr>
      <p:guideLst>
        <p:guide orient="horz" pos="20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123" name="Rectangle 3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34820" name="Rectangle 4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131888" y="742950"/>
            <a:ext cx="4532312" cy="3724275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12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127" name="Rectangle 7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fld id="{7BF1656C-2906-4EFC-BF2B-3550D824233E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9317E-D8DA-4223-8E3D-EF4EF6BA6BD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87EC1E-B6D9-403B-AEB4-1CAAF2E1FDC1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9CF05-A7F0-4869-9513-5BF3701C0F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4F04C-73A2-412C-BA19-C1F6B51A7426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BD46E-A596-4CC4-8327-2AAA65C2281A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4ADCE-83A3-45B8-9144-39CF9A1CF513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BB9D3-8C1A-4ADB-B9F2-89C5AF0DC6E8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D15BE-A98D-465D-A513-66F6800BEB41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4B440-F68F-4962-8F2C-28D2B0D93F0E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74830-D7FC-43E0-B142-8E080C4C478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EA8E0-E98B-4DF3-B615-5104660992D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09CF05-A7F0-4869-9513-5BF3701C0FB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D:\Desktop\素材\素描城市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06438" y="1377950"/>
            <a:ext cx="7767637" cy="269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1" name="组合 6146"/>
          <p:cNvGrpSpPr/>
          <p:nvPr/>
        </p:nvGrpSpPr>
        <p:grpSpPr bwMode="auto">
          <a:xfrm>
            <a:off x="-159654" y="3426960"/>
            <a:ext cx="9444038" cy="1953578"/>
            <a:chOff x="0" y="0"/>
            <a:chExt cx="5952" cy="1356"/>
          </a:xfrm>
        </p:grpSpPr>
        <p:pic>
          <p:nvPicPr>
            <p:cNvPr id="17417" name="矩形 11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952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8" name="文本框 6148"/>
            <p:cNvSpPr txBox="1">
              <a:spLocks noChangeArrowheads="1"/>
            </p:cNvSpPr>
            <p:nvPr/>
          </p:nvSpPr>
          <p:spPr bwMode="auto">
            <a:xfrm>
              <a:off x="95" y="96"/>
              <a:ext cx="5760" cy="116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911554" y="4022120"/>
            <a:ext cx="7357403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Foxmail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操作说明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 bwMode="auto">
          <a:xfrm>
            <a:off x="927882" y="5757752"/>
            <a:ext cx="8452338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打开</a:t>
            </a:r>
            <a:r>
              <a:rPr lang="en-US" altLang="zh-CN" sz="3200" dirty="0" err="1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foxmail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，点击菜单栏最右边的工具按钮，选择“帐号管理”，点击左下角“新建”。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 descr="客户端设置配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505" y="1291640"/>
            <a:ext cx="5053965" cy="434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293407" y="5656099"/>
            <a:ext cx="8484162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填入完整的邮箱地址：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test@caas.cn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，密码，并单击左下角手动设置按钮。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5" y="1528445"/>
            <a:ext cx="4857750" cy="3800475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-16510" y="-24765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3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943121" y="6108066"/>
            <a:ext cx="6835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配置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IMAP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服务器和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SMTP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服务器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570" y="1376680"/>
            <a:ext cx="5306695" cy="410908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125788" y="5485765"/>
            <a:ext cx="2587625" cy="6299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1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imap:imaphz.qiye.163.com</a:t>
            </a:r>
            <a:endParaRPr lang="en-US" altLang="zh-CN" sz="1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smtp:smtphz.qiye.163.com</a:t>
            </a:r>
            <a:endParaRPr lang="en-US" altLang="zh-CN" sz="1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4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本框 10"/>
          <p:cNvSpPr txBox="1"/>
          <p:nvPr/>
        </p:nvSpPr>
        <p:spPr bwMode="auto">
          <a:xfrm>
            <a:off x="-96212" y="6025314"/>
            <a:ext cx="9313399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点击“创建”，完成。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098" name="Picture 2" descr="客户端设置配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06" y="1394112"/>
            <a:ext cx="5686588" cy="435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D:\Desktop\素材\素描城市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298700" y="4760913"/>
            <a:ext cx="4662488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图片 25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1979613" y="1773238"/>
            <a:ext cx="5256212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</a:ln>
      </a:spPr>
      <a:bodyPr wrap="square">
        <a:spAutoFit/>
      </a:bodyPr>
      <a:lstStyle>
        <a:defPPr algn="ctr">
          <a:spcBef>
            <a:spcPct val="50000"/>
          </a:spcBef>
          <a:defRPr sz="3200" dirty="0">
            <a:solidFill>
              <a:srgbClr val="0066A1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WPS 演示</Application>
  <PresentationFormat>全屏显示(4:3)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Calibri</vt:lpstr>
      <vt:lpstr>Times New Roman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olive</dc:creator>
  <cp:lastModifiedBy>瑞瑞</cp:lastModifiedBy>
  <cp:revision>796</cp:revision>
  <dcterms:created xsi:type="dcterms:W3CDTF">2013-11-18T09:39:00Z</dcterms:created>
  <dcterms:modified xsi:type="dcterms:W3CDTF">2021-11-03T06:41:27Z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FA6D643A55BE4519837FDD292C6AC92C</vt:lpwstr>
  </property>
</Properties>
</file>