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7" r:id="rId3"/>
    <p:sldId id="764" r:id="rId4"/>
    <p:sldId id="745" r:id="rId5"/>
    <p:sldId id="755" r:id="rId6"/>
    <p:sldId id="756" r:id="rId7"/>
    <p:sldId id="757" r:id="rId8"/>
    <p:sldId id="758" r:id="rId9"/>
    <p:sldId id="759" r:id="rId10"/>
    <p:sldId id="760" r:id="rId11"/>
    <p:sldId id="761" r:id="rId12"/>
    <p:sldId id="259" r:id="rId13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6B5"/>
    <a:srgbClr val="5F5F5F"/>
    <a:srgbClr val="777777"/>
    <a:srgbClr val="DDDDDD"/>
    <a:srgbClr val="FFFF99"/>
    <a:srgbClr val="CCFF99"/>
    <a:srgbClr val="C0C0C0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1" autoAdjust="0"/>
    <p:restoredTop sz="94291" autoAdjust="0"/>
  </p:normalViewPr>
  <p:slideViewPr>
    <p:cSldViewPr snapToGrid="0">
      <p:cViewPr varScale="1">
        <p:scale>
          <a:sx n="63" d="100"/>
          <a:sy n="63" d="100"/>
        </p:scale>
        <p:origin x="1431" y="51"/>
      </p:cViewPr>
      <p:guideLst>
        <p:guide orient="horz" pos="2069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3" name="Rectangle 3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34820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31888" y="742950"/>
            <a:ext cx="4532312" cy="3724275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7" name="Rectangle 7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7BF1656C-2906-4EFC-BF2B-3550D824233E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9317E-D8DA-4223-8E3D-EF4EF6BA6B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7EC1E-B6D9-403B-AEB4-1CAAF2E1FDC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F04C-73A2-412C-BA19-C1F6B51A7426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BD46E-A596-4CC4-8327-2AAA65C2281A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ADCE-83A3-45B8-9144-39CF9A1CF513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BB9D3-8C1A-4ADB-B9F2-89C5AF0DC6E8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D15BE-A98D-465D-A513-66F6800BEB4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4B440-F68F-4962-8F2C-28D2B0D93F0E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4830-D7FC-43E0-B142-8E080C4C478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EA8E0-E98B-4DF3-B615-5104660992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6438" y="1377950"/>
            <a:ext cx="7767637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1" name="组合 6146"/>
          <p:cNvGrpSpPr/>
          <p:nvPr/>
        </p:nvGrpSpPr>
        <p:grpSpPr bwMode="auto">
          <a:xfrm>
            <a:off x="-159654" y="3426960"/>
            <a:ext cx="9444038" cy="1953578"/>
            <a:chOff x="0" y="0"/>
            <a:chExt cx="5952" cy="1356"/>
          </a:xfrm>
        </p:grpSpPr>
        <p:pic>
          <p:nvPicPr>
            <p:cNvPr id="17417" name="矩形 1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952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8" name="文本框 6148"/>
            <p:cNvSpPr txBox="1">
              <a:spLocks noChangeArrowheads="1"/>
            </p:cNvSpPr>
            <p:nvPr/>
          </p:nvSpPr>
          <p:spPr bwMode="auto">
            <a:xfrm>
              <a:off x="95" y="96"/>
              <a:ext cx="5760" cy="11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911554" y="3961160"/>
            <a:ext cx="735740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Outlook2007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操作说明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9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2371725"/>
            <a:ext cx="4686300" cy="21145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测试通过</a:t>
            </a:r>
            <a:r>
              <a:rPr lang="zh-CN" altLang="en-US" sz="320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，点击关闭，在上一个配置界面点击下一步，完成配置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98700" y="4760913"/>
            <a:ext cx="466248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图片 2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979613" y="1773238"/>
            <a:ext cx="5256212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75" y="1486853"/>
            <a:ext cx="8543925" cy="33909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 bwMode="auto">
          <a:xfrm>
            <a:off x="889782" y="5371147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点击“工具”，选择“帐户”，进入帐户设置，点击“新建”。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67000" y="3543300"/>
            <a:ext cx="1752600" cy="2514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264" y="1030288"/>
            <a:ext cx="5972175" cy="46101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点击“工具”，选择“帐户”，进入帐户设置，点击“新建”。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94460" y="2164320"/>
            <a:ext cx="922020" cy="3045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3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5" y="1290637"/>
            <a:ext cx="6229350" cy="42767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选择“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Microsoft </a:t>
            </a:r>
            <a:r>
              <a:rPr lang="en-US" altLang="zh-CN" sz="3200" dirty="0" err="1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Exchang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POP3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IMAP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HTTP”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，点击“下一步”。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67212" y="2236867"/>
            <a:ext cx="4082128" cy="4960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4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255" y="1197551"/>
            <a:ext cx="6210300" cy="42672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直接选择“手动配置服务器设置或其他服务器类型”，点击“下一步”。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38445" y="4553347"/>
            <a:ext cx="2859235" cy="422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5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134307"/>
            <a:ext cx="6210300" cy="43148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选择“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internet 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电子邮件”，点击“下一步”。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18505" y="2092227"/>
            <a:ext cx="3514555" cy="422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6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290637"/>
            <a:ext cx="6210300" cy="42767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 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账号为例，输入账号和服务器配置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74987" y="2698045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74987" y="4018968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60787" y="42712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输入您的密码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33555" y="244829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输入您姓名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74987" y="3358314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imaphz.qiye.163.com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84512" y="3603177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smtphz.qiye.163.com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7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287" y="1271665"/>
            <a:ext cx="3781425" cy="38671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 bwMode="auto">
          <a:xfrm>
            <a:off x="-96212" y="5240454"/>
            <a:ext cx="9313399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点击“其他设置”，在“发送服务器”下选择“我的发送服务器（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smtp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）要求验证”，并选择“使用与接收邮件服务器相同的设置”。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19398" y="1782318"/>
            <a:ext cx="2484121" cy="4427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8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点击测试账户设置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93918" y="2903122"/>
            <a:ext cx="2484121" cy="4427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455" y="1289050"/>
            <a:ext cx="6370320" cy="4383405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wrap="square">
        <a:spAutoFit/>
      </a:bodyPr>
      <a:lstStyle>
        <a:defPPr algn="ctr">
          <a:spcBef>
            <a:spcPct val="50000"/>
          </a:spcBef>
          <a:defRPr sz="3200" dirty="0">
            <a:solidFill>
              <a:srgbClr val="0066A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WPS 演示</Application>
  <PresentationFormat>全屏显示(4:3)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olive</dc:creator>
  <cp:lastModifiedBy>瑞瑞</cp:lastModifiedBy>
  <cp:revision>793</cp:revision>
  <dcterms:created xsi:type="dcterms:W3CDTF">2013-11-18T09:39:00Z</dcterms:created>
  <dcterms:modified xsi:type="dcterms:W3CDTF">2021-11-03T06:42:32Z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338C134BB7FC4A6D9C2FA7DBA5C79E7C</vt:lpwstr>
  </property>
</Properties>
</file>