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764" r:id="rId4"/>
    <p:sldId id="745" r:id="rId5"/>
    <p:sldId id="756" r:id="rId6"/>
    <p:sldId id="758" r:id="rId7"/>
    <p:sldId id="759" r:id="rId8"/>
    <p:sldId id="760" r:id="rId9"/>
    <p:sldId id="761" r:id="rId10"/>
    <p:sldId id="259" r:id="rId11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6B5"/>
    <a:srgbClr val="5F5F5F"/>
    <a:srgbClr val="777777"/>
    <a:srgbClr val="DDDDDD"/>
    <a:srgbClr val="FFFF99"/>
    <a:srgbClr val="CCFF99"/>
    <a:srgbClr val="C0C0C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431" y="39"/>
      </p:cViewPr>
      <p:guideLst>
        <p:guide orient="horz" pos="2069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123" name="Rectangle 3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482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31888" y="742950"/>
            <a:ext cx="4532312" cy="3724275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7BF1656C-2906-4EFC-BF2B-3550D824233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9317E-D8DA-4223-8E3D-EF4EF6BA6BD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7EC1E-B6D9-403B-AEB4-1CAAF2E1FDC1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9CF05-A7F0-4869-9513-5BF3701C0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4F04C-73A2-412C-BA19-C1F6B51A7426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BD46E-A596-4CC4-8327-2AAA65C2281A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4ADCE-83A3-45B8-9144-39CF9A1CF513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BB9D3-8C1A-4ADB-B9F2-89C5AF0DC6E8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D15BE-A98D-465D-A513-66F6800BEB41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4B440-F68F-4962-8F2C-28D2B0D93F0E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4830-D7FC-43E0-B142-8E080C4C478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EA8E0-E98B-4DF3-B615-5104660992D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9CF05-A7F0-4869-9513-5BF3701C0F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Desktop\素材\素描城市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438" y="1377950"/>
            <a:ext cx="7767637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组合 6146"/>
          <p:cNvGrpSpPr/>
          <p:nvPr/>
        </p:nvGrpSpPr>
        <p:grpSpPr bwMode="auto">
          <a:xfrm>
            <a:off x="-159654" y="3426960"/>
            <a:ext cx="9444038" cy="1953578"/>
            <a:chOff x="0" y="0"/>
            <a:chExt cx="5952" cy="1356"/>
          </a:xfrm>
        </p:grpSpPr>
        <p:pic>
          <p:nvPicPr>
            <p:cNvPr id="17417" name="矩形 1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952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文本框 6148"/>
            <p:cNvSpPr txBox="1">
              <a:spLocks noChangeArrowheads="1"/>
            </p:cNvSpPr>
            <p:nvPr/>
          </p:nvSpPr>
          <p:spPr bwMode="auto">
            <a:xfrm>
              <a:off x="95" y="96"/>
              <a:ext cx="5760" cy="1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1554" y="3961160"/>
            <a:ext cx="7357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Outlook2013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889782" y="5554027"/>
            <a:ext cx="683514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outlook2013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"-"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帐户设置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"-"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帐户设置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"-“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新建”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61186"/>
            <a:ext cx="5715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714500" y="2466215"/>
            <a:ext cx="1074420" cy="25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948690" y="5789652"/>
            <a:ext cx="683514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手动配置服务器或其他服务器类型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并选择下一步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030288"/>
            <a:ext cx="5715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3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965981" y="6222904"/>
            <a:ext cx="68351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"pop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3200" dirty="0" err="1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imap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并选择下一步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382078"/>
            <a:ext cx="5715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4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348760" y="5793026"/>
            <a:ext cx="8604739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 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test@caas.cn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账号为例，输入账号和服务器配置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10" y="1271905"/>
            <a:ext cx="5091430" cy="41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944960" y="2270343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test@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域名</a:t>
            </a:r>
            <a:endParaRPr lang="zh-CN" altLang="en-US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45425" y="3382883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test@</a:t>
            </a:r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域名</a:t>
            </a:r>
            <a:endParaRPr lang="zh-CN" altLang="en-US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45425" y="360429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输入您的密码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44960" y="20857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输入您姓名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9385" y="2826356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</a:rPr>
              <a:t>imaphz.qiye.163.com</a:t>
            </a:r>
            <a:endParaRPr lang="zh-CN" altLang="en-US" sz="1200" b="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72695" y="3023637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</a:rPr>
              <a:t>smtphz.qiye.163.com</a:t>
            </a:r>
            <a:endParaRPr lang="zh-CN" altLang="en-US" sz="1200" b="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425" y="2646651"/>
            <a:ext cx="4572000" cy="27559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200" b="0" dirty="0">
                <a:solidFill>
                  <a:srgbClr val="FF0000"/>
                </a:solidFill>
              </a:rPr>
              <a:t>imap</a:t>
            </a:r>
            <a:endParaRPr lang="zh-CN" altLang="en-US" sz="12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5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-96212" y="5240454"/>
            <a:ext cx="931339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点击“其他设置”，在“发送服务器”下选择“我的发送服务器（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）要求验证”，并选择“使用与接收邮件服务器相同的设置”。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188720"/>
            <a:ext cx="3879850" cy="41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6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889781" y="5673726"/>
            <a:ext cx="68351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点击测试账户设置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3918" y="2903122"/>
            <a:ext cx="2484121" cy="442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55" y="1289050"/>
            <a:ext cx="6370320" cy="438340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</a:rPr>
              <a:t>7</a:t>
            </a:r>
            <a:endParaRPr lang="en-US" altLang="zh-CN" sz="7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5237" y="1916304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69680" y="5330826"/>
            <a:ext cx="780463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设置好之后选择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，测试的结果都是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的状态，表明帐户添加成功。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81213"/>
            <a:ext cx="54959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Desktop\素材\素描城市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8700" y="4760913"/>
            <a:ext cx="46624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图片 2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979613" y="1773238"/>
            <a:ext cx="525621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wrap="square">
        <a:spAutoFit/>
      </a:bodyPr>
      <a:lstStyle>
        <a:defPPr algn="ctr">
          <a:spcBef>
            <a:spcPct val="50000"/>
          </a:spcBef>
          <a:defRPr sz="3200" dirty="0">
            <a:solidFill>
              <a:srgbClr val="0066A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演示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olive</dc:creator>
  <cp:lastModifiedBy>瑞瑞</cp:lastModifiedBy>
  <cp:revision>798</cp:revision>
  <dcterms:created xsi:type="dcterms:W3CDTF">2013-11-18T09:39:00Z</dcterms:created>
  <dcterms:modified xsi:type="dcterms:W3CDTF">2021-11-03T06:44:39Z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561115E359434F4EB7A5A756235B290C</vt:lpwstr>
  </property>
</Properties>
</file>