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7" r:id="rId3"/>
    <p:sldId id="764" r:id="rId4"/>
    <p:sldId id="765" r:id="rId5"/>
    <p:sldId id="766" r:id="rId6"/>
    <p:sldId id="767" r:id="rId7"/>
    <p:sldId id="768" r:id="rId8"/>
    <p:sldId id="769" r:id="rId9"/>
    <p:sldId id="770" r:id="rId10"/>
    <p:sldId id="758" r:id="rId11"/>
    <p:sldId id="259" r:id="rId12"/>
  </p:sldIdLst>
  <p:sldSz cx="9144000" cy="6858000" type="screen4x3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26B5"/>
    <a:srgbClr val="5F5F5F"/>
    <a:srgbClr val="777777"/>
    <a:srgbClr val="DDDDDD"/>
    <a:srgbClr val="FFFF99"/>
    <a:srgbClr val="CCFF99"/>
    <a:srgbClr val="C0C0C0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1" autoAdjust="0"/>
    <p:restoredTop sz="94291" autoAdjust="0"/>
  </p:normalViewPr>
  <p:slideViewPr>
    <p:cSldViewPr snapToGrid="0">
      <p:cViewPr varScale="1">
        <p:scale>
          <a:sx n="63" d="100"/>
          <a:sy n="63" d="100"/>
        </p:scale>
        <p:origin x="1431" y="39"/>
      </p:cViewPr>
      <p:guideLst>
        <p:guide orient="horz" pos="2069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123" name="Rectangle 3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4820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31888" y="742950"/>
            <a:ext cx="4532312" cy="3724275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512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>
              <a:defRPr sz="1200" noProof="1"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127" name="Rectangle 7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7BF1656C-2906-4EFC-BF2B-3550D824233E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29317E-D8DA-4223-8E3D-EF4EF6BA6BDF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7EC1E-B6D9-403B-AEB4-1CAAF2E1FDC1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09CF05-A7F0-4869-9513-5BF3701C0FB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4F04C-73A2-412C-BA19-C1F6B51A7426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BD46E-A596-4CC4-8327-2AAA65C2281A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4ADCE-83A3-45B8-9144-39CF9A1CF513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BB9D3-8C1A-4ADB-B9F2-89C5AF0DC6E8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D15BE-A98D-465D-A513-66F6800BEB41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4B440-F68F-4962-8F2C-28D2B0D93F0E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474830-D7FC-43E0-B142-8E080C4C478F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EA8E0-E98B-4DF3-B615-5104660992DF}" type="slidenum">
              <a:rPr lang="zh-CN" altLang="en-US" smtClean="0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09CF05-A7F0-4869-9513-5BF3701C0FB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Desktop\素材\素描城市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706438" y="1377950"/>
            <a:ext cx="7767637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组合 6146"/>
          <p:cNvGrpSpPr/>
          <p:nvPr/>
        </p:nvGrpSpPr>
        <p:grpSpPr bwMode="auto">
          <a:xfrm>
            <a:off x="-159654" y="3426960"/>
            <a:ext cx="9444038" cy="1953578"/>
            <a:chOff x="0" y="0"/>
            <a:chExt cx="5952" cy="1356"/>
          </a:xfrm>
        </p:grpSpPr>
        <p:pic>
          <p:nvPicPr>
            <p:cNvPr id="17417" name="矩形 11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952" cy="1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8" name="文本框 6148"/>
            <p:cNvSpPr txBox="1">
              <a:spLocks noChangeArrowheads="1"/>
            </p:cNvSpPr>
            <p:nvPr/>
          </p:nvSpPr>
          <p:spPr bwMode="auto">
            <a:xfrm>
              <a:off x="95" y="96"/>
              <a:ext cx="5760" cy="116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7412" name="Text Box 9"/>
          <p:cNvSpPr txBox="1">
            <a:spLocks noChangeArrowheads="1"/>
          </p:cNvSpPr>
          <p:nvPr/>
        </p:nvSpPr>
        <p:spPr bwMode="auto">
          <a:xfrm>
            <a:off x="911554" y="3984020"/>
            <a:ext cx="735740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IPhone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手机端操作说明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D:\Desktop\素材\素描城市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298700" y="4760913"/>
            <a:ext cx="466248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图片 25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979613" y="1773238"/>
            <a:ext cx="5256212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887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1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2627630" y="4832054"/>
            <a:ext cx="742442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进入手机操作界面，</a:t>
            </a:r>
            <a:endParaRPr lang="en-US" altLang="zh-CN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点击进入“设置”。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95" y="1576465"/>
            <a:ext cx="2722880" cy="467995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2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1865630" y="5640099"/>
            <a:ext cx="742442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选择“邮件”。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59" y="1728865"/>
            <a:ext cx="2684801" cy="459486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3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2246630" y="5907028"/>
            <a:ext cx="742442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选择“帐户”。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155" y="1389321"/>
            <a:ext cx="2880957" cy="5102482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4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2580923" y="5893618"/>
            <a:ext cx="742442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选择“添加账户”。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50" y="1418431"/>
            <a:ext cx="2978715" cy="5059962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5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28" name="Picture 4" descr="E:\会议背景\logo大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49" y="294262"/>
            <a:ext cx="2165013" cy="4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/>
        </p:nvSpPr>
        <p:spPr bwMode="auto">
          <a:xfrm>
            <a:off x="2849879" y="5187948"/>
            <a:ext cx="7424420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在“添加帐户”界面，</a:t>
            </a:r>
            <a:endParaRPr lang="en-US" altLang="zh-CN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选择“其他”。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0" y="1412816"/>
            <a:ext cx="2908765" cy="5098571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6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3794760" y="4359027"/>
            <a:ext cx="4993302" cy="28007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输入“全名”、“电子邮件”、“密码”、“描述”的完整信息后，点击“下一步”。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305" y="1271905"/>
            <a:ext cx="2438400" cy="5279390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7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 bwMode="auto">
          <a:xfrm>
            <a:off x="238412" y="1908049"/>
            <a:ext cx="8600788" cy="7184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630555">
              <a:lnSpc>
                <a:spcPct val="200000"/>
              </a:lnSpc>
              <a:spcBef>
                <a:spcPct val="50000"/>
              </a:spcBef>
            </a:pPr>
            <a:endParaRPr lang="en-US" altLang="zh-CN" sz="2400" b="0" dirty="0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3750945" y="4950530"/>
            <a:ext cx="5314633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选择“</a:t>
            </a:r>
            <a:r>
              <a:rPr lang="en-US" altLang="zh-CN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IMAP”</a:t>
            </a: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，填写相关信息后，点击“下一步”。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客户端设置配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092776"/>
            <a:ext cx="32385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1385081" y="2765813"/>
            <a:ext cx="4572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test@caas.cn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0321" y="4044629"/>
            <a:ext cx="4572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imaphz.qiye.163.com</a:t>
            </a:r>
            <a:endParaRPr lang="en-US" altLang="zh-CN" sz="12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85081" y="23521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00321" y="6041576"/>
            <a:ext cx="4572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test@caas.cn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385081" y="5640664"/>
            <a:ext cx="4572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smtphz.qiye.163.com</a:t>
            </a:r>
            <a:endParaRPr lang="en-US" altLang="zh-CN" sz="12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83178" y="4448049"/>
            <a:ext cx="4572000" cy="2755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test@</a:t>
            </a:r>
            <a:r>
              <a:rPr lang="en-US" altLang="zh-CN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caas.cn</a:t>
            </a:r>
            <a:endParaRPr lang="en-US" altLang="zh-CN" sz="12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35701" y="477497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输入您的密码</a:t>
            </a:r>
            <a:endParaRPr lang="zh-CN" altLang="en-US" sz="12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563252" y="642964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2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输入您的密码</a:t>
            </a:r>
            <a:endParaRPr lang="zh-CN" altLang="en-US" sz="1200" b="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92551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90"/>
          <p:cNvSpPr txBox="1">
            <a:spLocks noChangeArrowheads="1"/>
          </p:cNvSpPr>
          <p:nvPr/>
        </p:nvSpPr>
        <p:spPr bwMode="auto">
          <a:xfrm>
            <a:off x="0" y="0"/>
            <a:ext cx="50482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7200" dirty="0">
                <a:solidFill>
                  <a:srgbClr val="C0C0C0"/>
                </a:solidFill>
                <a:ea typeface="微软雅黑" panose="020B0503020204020204" pitchFamily="34" charset="-122"/>
              </a:rPr>
              <a:t>8</a:t>
            </a:r>
            <a:endParaRPr lang="en-US" altLang="zh-CN" sz="7200" dirty="0">
              <a:solidFill>
                <a:srgbClr val="C0C0C0"/>
              </a:solidFill>
              <a:ea typeface="微软雅黑" panose="020B0503020204020204" pitchFamily="34" charset="-122"/>
            </a:endParaRPr>
          </a:p>
        </p:txBody>
      </p:sp>
      <p:pic>
        <p:nvPicPr>
          <p:cNvPr id="10" name="矩形 11"/>
          <p:cNvPicPr>
            <a:picLocks noChangeArrowheads="1"/>
          </p:cNvPicPr>
          <p:nvPr/>
        </p:nvPicPr>
        <p:blipFill>
          <a:blip r:embed="rId1" cstate="print"/>
          <a:srcRect l="1546" t="5978" r="1680" b="7011"/>
          <a:stretch>
            <a:fillRect/>
          </a:stretch>
        </p:blipFill>
        <p:spPr bwMode="auto">
          <a:xfrm>
            <a:off x="-36512" y="1098589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本框 10"/>
          <p:cNvSpPr txBox="1"/>
          <p:nvPr/>
        </p:nvSpPr>
        <p:spPr bwMode="auto">
          <a:xfrm>
            <a:off x="3205479" y="5833746"/>
            <a:ext cx="683514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66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选择“邮件”，点击“存储”</a:t>
            </a:r>
            <a:endParaRPr lang="zh-CN" altLang="en-US" sz="3200" dirty="0">
              <a:solidFill>
                <a:srgbClr val="0066A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" y="1263054"/>
            <a:ext cx="3220429" cy="5458656"/>
          </a:xfrm>
          <a:prstGeom prst="rect">
            <a:avLst/>
          </a:prstGeom>
        </p:spPr>
      </p:pic>
    </p:spTree>
  </p:cSld>
  <p:clrMapOvr>
    <a:masterClrMapping/>
  </p:clrMapOvr>
  <p:transition spd="med">
    <p:push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</a:ln>
      </a:spPr>
      <a:bodyPr wrap="square">
        <a:spAutoFit/>
      </a:bodyPr>
      <a:lstStyle>
        <a:defPPr algn="ctr">
          <a:spcBef>
            <a:spcPct val="50000"/>
          </a:spcBef>
          <a:defRPr sz="3200" dirty="0">
            <a:solidFill>
              <a:srgbClr val="0066A1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WPS 演示</Application>
  <PresentationFormat>全屏显示(4:3)</PresentationFormat>
  <Paragraphs>53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Times New Roman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olive</dc:creator>
  <cp:lastModifiedBy>瑞瑞</cp:lastModifiedBy>
  <cp:revision>803</cp:revision>
  <dcterms:created xsi:type="dcterms:W3CDTF">2021-11-03T07:27:00Z</dcterms:created>
  <dcterms:modified xsi:type="dcterms:W3CDTF">2021-11-03T07:44:25Z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3BD376126E144D86A0D4AF71BCC558A7</vt:lpwstr>
  </property>
</Properties>
</file>